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handoutMasters/handoutMaster1.xml" ContentType="application/vnd.openxmlformats-officedocument.presentationml.handoutMaster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23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3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2152" autoAdjust="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handoutMaster" Target="handoutMasters/handoutMaster1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8332D-773A-F14F-9079-A4960A2DAAF0}" type="datetimeFigureOut">
              <a:rPr lang="en-US" smtClean="0"/>
              <a:pPr/>
              <a:t>10/4/11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B5D5AF-B8B7-4942-99DD-2ED6A554E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E7A47CF-4177-DE4C-8E7F-0F1DBC776DC0}" type="datetimeFigureOut">
              <a:rPr lang="en-US" smtClean="0"/>
              <a:pPr/>
              <a:t>10/4/11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47CF-4177-DE4C-8E7F-0F1DBC776DC0}" type="datetimeFigureOut">
              <a:rPr lang="en-US" smtClean="0"/>
              <a:pPr/>
              <a:t>10/4/11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9D69-029E-3A4B-9DAC-60999C980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47CF-4177-DE4C-8E7F-0F1DBC776DC0}" type="datetimeFigureOut">
              <a:rPr lang="en-US" smtClean="0"/>
              <a:pPr/>
              <a:t>10/4/11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9D69-029E-3A4B-9DAC-60999C980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47CF-4177-DE4C-8E7F-0F1DBC776DC0}" type="datetimeFigureOut">
              <a:rPr lang="en-US" smtClean="0"/>
              <a:pPr/>
              <a:t>10/4/11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9D69-029E-3A4B-9DAC-60999C980E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47CF-4177-DE4C-8E7F-0F1DBC776DC0}" type="datetimeFigureOut">
              <a:rPr lang="en-US" smtClean="0"/>
              <a:pPr/>
              <a:t>10/4/11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9D69-029E-3A4B-9DAC-60999C980E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47CF-4177-DE4C-8E7F-0F1DBC776DC0}" type="datetimeFigureOut">
              <a:rPr lang="en-US" smtClean="0"/>
              <a:pPr/>
              <a:t>10/4/11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9D69-029E-3A4B-9DAC-60999C980E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47CF-4177-DE4C-8E7F-0F1DBC776DC0}" type="datetimeFigureOut">
              <a:rPr lang="en-US" smtClean="0"/>
              <a:pPr/>
              <a:t>10/4/11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9D69-029E-3A4B-9DAC-60999C980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47CF-4177-DE4C-8E7F-0F1DBC776DC0}" type="datetimeFigureOut">
              <a:rPr lang="en-US" smtClean="0"/>
              <a:pPr/>
              <a:t>10/4/11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9D69-029E-3A4B-9DAC-60999C980E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47CF-4177-DE4C-8E7F-0F1DBC776DC0}" type="datetimeFigureOut">
              <a:rPr lang="en-US" smtClean="0"/>
              <a:pPr/>
              <a:t>10/4/11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9D69-029E-3A4B-9DAC-60999C980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AE7A47CF-4177-DE4C-8E7F-0F1DBC776DC0}" type="datetimeFigureOut">
              <a:rPr lang="en-US" smtClean="0"/>
              <a:pPr/>
              <a:t>10/4/11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E7A47CF-4177-DE4C-8E7F-0F1DBC776DC0}" type="datetimeFigureOut">
              <a:rPr lang="en-US" smtClean="0"/>
              <a:pPr/>
              <a:t>10/4/11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E0B9D69-029E-3A4B-9DAC-60999C980E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AE7A47CF-4177-DE4C-8E7F-0F1DBC776DC0}" type="datetimeFigureOut">
              <a:rPr lang="en-US" smtClean="0"/>
              <a:pPr/>
              <a:t>10/4/11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E0B9D69-029E-3A4B-9DAC-60999C980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Test Review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2828"/>
            <a:ext cx="8229600" cy="5815172"/>
          </a:xfrm>
        </p:spPr>
        <p:txBody>
          <a:bodyPr>
            <a:normAutofit/>
          </a:bodyPr>
          <a:lstStyle/>
          <a:p>
            <a:r>
              <a:rPr lang="en-US" dirty="0" smtClean="0"/>
              <a:t>Should businesses know their customers to be successful?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When should secondary research be conducted?</a:t>
            </a:r>
          </a:p>
          <a:p>
            <a:r>
              <a:rPr lang="en-US" dirty="0" smtClean="0"/>
              <a:t>Which type of research is original research done for a specific market situation?</a:t>
            </a:r>
          </a:p>
          <a:p>
            <a:r>
              <a:rPr lang="en-US" dirty="0" smtClean="0"/>
              <a:t>Explain data mining.</a:t>
            </a:r>
          </a:p>
          <a:p>
            <a:r>
              <a:rPr lang="en-US" dirty="0" smtClean="0"/>
              <a:t>Which research type allows for inferences to be made?</a:t>
            </a:r>
          </a:p>
          <a:p>
            <a:r>
              <a:rPr lang="en-US" dirty="0" smtClean="0"/>
              <a:t>What are three examples of direct marketing?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75773" y="119498"/>
            <a:ext cx="60404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TEAM 1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1987"/>
            <a:ext cx="8229600" cy="5556013"/>
          </a:xfrm>
        </p:spPr>
        <p:txBody>
          <a:bodyPr>
            <a:normAutofit/>
          </a:bodyPr>
          <a:lstStyle/>
          <a:p>
            <a:r>
              <a:rPr lang="en-US" dirty="0" smtClean="0"/>
              <a:t>What are the steps in the research process?</a:t>
            </a:r>
          </a:p>
          <a:p>
            <a:r>
              <a:rPr lang="en-US" dirty="0" smtClean="0"/>
              <a:t>Explain: product development, pricing, distribution.</a:t>
            </a:r>
          </a:p>
          <a:p>
            <a:r>
              <a:rPr lang="en-US" dirty="0" smtClean="0"/>
              <a:t>Where would internal research come from?</a:t>
            </a:r>
          </a:p>
          <a:p>
            <a:r>
              <a:rPr lang="en-US" dirty="0" smtClean="0"/>
              <a:t>What are the research methods used in primary research?</a:t>
            </a:r>
          </a:p>
          <a:p>
            <a:r>
              <a:rPr lang="en-US" dirty="0" smtClean="0"/>
              <a:t>What is a disadvantage of mail questionnaires?</a:t>
            </a:r>
          </a:p>
          <a:p>
            <a:r>
              <a:rPr lang="en-US" dirty="0" smtClean="0"/>
              <a:t>What are the indirect channels of distribution?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44795" y="0"/>
            <a:ext cx="727957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Team 2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Define:</a:t>
            </a:r>
          </a:p>
          <a:p>
            <a:pPr lvl="1"/>
            <a:r>
              <a:rPr lang="en-US" dirty="0" smtClean="0"/>
              <a:t>Census: </a:t>
            </a:r>
          </a:p>
          <a:p>
            <a:pPr lvl="1"/>
            <a:r>
              <a:rPr lang="en-US" dirty="0" smtClean="0"/>
              <a:t>Channel of distribution</a:t>
            </a:r>
          </a:p>
          <a:p>
            <a:pPr lvl="1"/>
            <a:r>
              <a:rPr lang="en-US" dirty="0" smtClean="0"/>
              <a:t>Market research</a:t>
            </a:r>
          </a:p>
          <a:p>
            <a:pPr lvl="1"/>
            <a:r>
              <a:rPr lang="en-US" dirty="0" smtClean="0"/>
              <a:t>Infomercial</a:t>
            </a:r>
          </a:p>
          <a:p>
            <a:pPr lvl="1"/>
            <a:r>
              <a:rPr lang="en-US" dirty="0" smtClean="0"/>
              <a:t>Primary research</a:t>
            </a:r>
          </a:p>
          <a:p>
            <a:pPr lvl="1"/>
            <a:r>
              <a:rPr lang="en-US" dirty="0" smtClean="0"/>
              <a:t>Direct channel</a:t>
            </a:r>
          </a:p>
          <a:p>
            <a:pPr lvl="1"/>
            <a:r>
              <a:rPr lang="en-US" dirty="0" smtClean="0"/>
              <a:t>Observation method</a:t>
            </a:r>
          </a:p>
          <a:p>
            <a:pPr lvl="1"/>
            <a:r>
              <a:rPr lang="en-US" dirty="0" smtClean="0"/>
              <a:t>Secondary research</a:t>
            </a:r>
          </a:p>
          <a:p>
            <a:pPr lvl="1"/>
            <a:r>
              <a:rPr lang="en-US" dirty="0" smtClean="0"/>
              <a:t>Sample</a:t>
            </a:r>
          </a:p>
          <a:p>
            <a:pPr lvl="1"/>
            <a:r>
              <a:rPr lang="en-US" dirty="0" smtClean="0"/>
              <a:t>Indirect channel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185875"/>
            <a:ext cx="8229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ENTIRE CLASS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Purpose, steps &amp; reasons for market research process.</a:t>
            </a:r>
          </a:p>
          <a:p>
            <a:pPr lvl="1"/>
            <a:r>
              <a:rPr lang="en-US" dirty="0" smtClean="0"/>
              <a:t>Including specific examples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Purpose of target market.</a:t>
            </a:r>
          </a:p>
          <a:p>
            <a:pPr lvl="1"/>
            <a:r>
              <a:rPr lang="en-US" dirty="0" smtClean="0"/>
              <a:t>4 ways to segment a market</a:t>
            </a:r>
          </a:p>
          <a:p>
            <a:pPr lvl="2"/>
            <a:r>
              <a:rPr lang="en-US" dirty="0" smtClean="0"/>
              <a:t>With examples</a:t>
            </a:r>
          </a:p>
          <a:p>
            <a:pPr lvl="1"/>
            <a:r>
              <a:rPr lang="en-US" dirty="0" smtClean="0"/>
              <a:t>How do businesses use this concept?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114</TotalTime>
  <Words>169</Words>
  <Application>Microsoft Macintosh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Chapter 6</vt:lpstr>
      <vt:lpstr>Slide 2</vt:lpstr>
      <vt:lpstr>Slide 3</vt:lpstr>
      <vt:lpstr>Slide 4</vt:lpstr>
      <vt:lpstr>Short Answer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</dc:title>
  <dc:creator>cysd</dc:creator>
  <cp:lastModifiedBy>cysd</cp:lastModifiedBy>
  <cp:revision>5</cp:revision>
  <cp:lastPrinted>2011-10-03T12:03:52Z</cp:lastPrinted>
  <dcterms:created xsi:type="dcterms:W3CDTF">2011-10-04T11:50:10Z</dcterms:created>
  <dcterms:modified xsi:type="dcterms:W3CDTF">2011-10-04T11:50:46Z</dcterms:modified>
</cp:coreProperties>
</file>